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7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3/12/14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3/12/14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3/12/14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3/12/14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/>
                <a:ea typeface="나눔고딕"/>
                <a:cs typeface="나눔고딕"/>
              </a:rPr>
              <a:t>성령이시여</a:t>
            </a:r>
            <a:endParaRPr lang="en-US" dirty="0">
              <a:latin typeface="나눔고딕"/>
              <a:ea typeface="나눔고딕"/>
              <a:cs typeface="나눔고딕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성령이시여 지금 내게오사</a:t>
            </a:r>
          </a:p>
          <a:p>
            <a:pPr indent="0" algn="ctr">
              <a:buNone/>
            </a:pP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진리 가운데로 인도하소서</a:t>
            </a:r>
          </a:p>
          <a:p>
            <a:pPr indent="0" algn="ctr">
              <a:buNone/>
            </a:pPr>
            <a:endParaRPr lang="ko-KR" altLang="en-US" sz="3200" dirty="0"/>
          </a:p>
          <a:p>
            <a:pPr indent="0" algn="ctr">
              <a:buNone/>
            </a:pP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9052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/>
                <a:ea typeface="나눔고딕"/>
                <a:cs typeface="나눔고딕"/>
              </a:rPr>
              <a:t>성령이시여</a:t>
            </a:r>
            <a:endParaRPr lang="en-US" dirty="0">
              <a:latin typeface="나눔고딕"/>
              <a:ea typeface="나눔고딕"/>
              <a:cs typeface="나눔고딕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200" dirty="0" smtClean="0">
                <a:latin typeface="나눔고딕"/>
                <a:ea typeface="나눔고딕"/>
                <a:cs typeface="나눔고딕"/>
              </a:rPr>
              <a:t>살아계신 </a:t>
            </a: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주 주께 가오니</a:t>
            </a:r>
          </a:p>
          <a:p>
            <a:pPr indent="0" algn="ctr">
              <a:buNone/>
            </a:pP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주 임재 안으로 날 이끄소서</a:t>
            </a:r>
          </a:p>
          <a:p>
            <a:pPr indent="0" algn="ctr">
              <a:buNone/>
            </a:pP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0215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/>
                <a:ea typeface="나눔고딕"/>
                <a:cs typeface="나눔고딕"/>
              </a:rPr>
              <a:t>성령이시여</a:t>
            </a:r>
            <a:endParaRPr lang="en-US" dirty="0">
              <a:latin typeface="나눔고딕"/>
              <a:ea typeface="나눔고딕"/>
              <a:cs typeface="나눔고딕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200" dirty="0" smtClean="0">
                <a:latin typeface="나눔고딕"/>
                <a:ea typeface="나눔고딕"/>
                <a:cs typeface="나눔고딕"/>
              </a:rPr>
              <a:t>아바 </a:t>
            </a: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아버지 갈급하오니</a:t>
            </a:r>
          </a:p>
          <a:p>
            <a:pPr indent="0" algn="ctr">
              <a:buNone/>
            </a:pPr>
            <a:r>
              <a:rPr lang="ko-KR" altLang="en-US" sz="3200" dirty="0">
                <a:latin typeface="나눔고딕"/>
                <a:ea typeface="나눔고딕"/>
                <a:cs typeface="나눔고딕"/>
              </a:rPr>
              <a:t>주의 영으로 채워 주소서</a:t>
            </a:r>
            <a:endParaRPr lang="en-US" sz="3200" dirty="0">
              <a:latin typeface="나눔고딕"/>
              <a:ea typeface="나눔고딕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777901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6</TotalTime>
  <Words>25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Couture</vt:lpstr>
      <vt:lpstr>성령이시여</vt:lpstr>
      <vt:lpstr>성령이시여</vt:lpstr>
      <vt:lpstr>성령이시여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성령이시여</dc:title>
  <dc:creator>MC</dc:creator>
  <cp:lastModifiedBy>MC</cp:lastModifiedBy>
  <cp:revision>1</cp:revision>
  <dcterms:created xsi:type="dcterms:W3CDTF">2014-03-12T12:37:19Z</dcterms:created>
  <dcterms:modified xsi:type="dcterms:W3CDTF">2014-03-12T12:44:10Z</dcterms:modified>
</cp:coreProperties>
</file>