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209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533680"/>
            <a:ext cx="6400800" cy="778099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서울한강체 EB"/>
                <a:ea typeface="서울한강체 EB"/>
                <a:cs typeface="서울한강체 EB"/>
              </a:rPr>
              <a:t>주 임재 안에</a:t>
            </a:r>
            <a:endParaRPr lang="en-US" sz="4000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8999"/>
            <a:ext cx="6400800" cy="2252761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롬 </a:t>
            </a:r>
            <a:r>
              <a:rPr lang="en-US" altLang="ko-KR" sz="2600" i="0" dirty="0">
                <a:latin typeface="서울한강체 EB"/>
                <a:ea typeface="서울한강체 EB"/>
                <a:cs typeface="서울한강체 EB"/>
              </a:rPr>
              <a:t>12:1 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그러므로 형제들아 </a:t>
            </a:r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내가 </a:t>
            </a:r>
            <a:endParaRPr lang="en-US" altLang="ko-KR" sz="2600" i="0" dirty="0" smtClean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하나님의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모든 자비하심으로 </a:t>
            </a:r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너희를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권하노니 </a:t>
            </a:r>
            <a:endParaRPr lang="en-US" altLang="ko-KR" sz="2600" i="0" dirty="0" smtClean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너희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몸을 하나님이 기뻐하시는 </a:t>
            </a:r>
            <a:endParaRPr lang="en-US" altLang="ko-KR" sz="2600" i="0" dirty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거룩한 산 제사로 드리라 </a:t>
            </a:r>
            <a:endParaRPr lang="en-US" altLang="ko-KR" sz="2600" i="0" dirty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이는 너희의 드릴 영적 예배니라 </a:t>
            </a:r>
            <a:endParaRPr lang="en-US" sz="2600" i="0" dirty="0">
              <a:latin typeface="서울한강체 EB"/>
              <a:ea typeface="서울한강체 EB"/>
              <a:cs typeface="서울한강체 EB"/>
            </a:endParaRPr>
          </a:p>
          <a:p>
            <a:endParaRPr lang="en-US" altLang="ko-KR" i="0" dirty="0" smtClean="0">
              <a:latin typeface="서울한강체 EB"/>
              <a:ea typeface="서울한강체 EB"/>
              <a:cs typeface="서울한강체 EB"/>
            </a:endParaRPr>
          </a:p>
          <a:p>
            <a:endParaRPr lang="en-US" altLang="ko-KR" i="0" dirty="0" smtClean="0">
              <a:latin typeface="서울한강체 EB"/>
              <a:ea typeface="서울한강체 EB"/>
              <a:cs typeface="서울한강체 EB"/>
            </a:endParaRPr>
          </a:p>
          <a:p>
            <a:endParaRPr lang="en-US" i="0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7521" y="250892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서울한강체 EB"/>
                <a:ea typeface="서울한강체 EB"/>
              </a:rPr>
              <a:t>최미나 사</a:t>
            </a:r>
            <a:r>
              <a:rPr lang="en-US" altLang="ko-KR" dirty="0" smtClean="0">
                <a:latin typeface="서울한강체 EB"/>
                <a:ea typeface="서울한강체 EB"/>
              </a:rPr>
              <a:t>,</a:t>
            </a:r>
            <a:r>
              <a:rPr lang="ko-KR" altLang="en-US" dirty="0" smtClean="0">
                <a:latin typeface="서울한강체 EB"/>
                <a:ea typeface="서울한강체 EB"/>
              </a:rPr>
              <a:t>곡</a:t>
            </a:r>
            <a:endParaRPr lang="en-US" dirty="0">
              <a:latin typeface="서울한강체 EB"/>
              <a:ea typeface="서울한강체 EB"/>
            </a:endParaRPr>
          </a:p>
        </p:txBody>
      </p:sp>
    </p:spTree>
    <p:extLst>
      <p:ext uri="{BB962C8B-B14F-4D97-AF65-F5344CB8AC3E}">
        <p14:creationId xmlns:p14="http://schemas.microsoft.com/office/powerpoint/2010/main" val="380270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4000"/>
            <a:ext cx="64008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latin typeface="서울한강체 EB"/>
                <a:ea typeface="서울한강체 EB"/>
                <a:cs typeface="서울한강체 EB"/>
              </a:rPr>
              <a:t>주 임재 안에</a:t>
            </a:r>
            <a:endParaRPr lang="en-US" sz="4000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759" y="2592801"/>
            <a:ext cx="7180372" cy="236205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임재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안에</a:t>
            </a:r>
            <a:r>
              <a:rPr lang="en-US" altLang="ko-KR" sz="3600" dirty="0" smtClean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드립니다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겸손히 주 보좌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앞에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엎드려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경배해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687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884" y="2438401"/>
            <a:ext cx="7556635" cy="234397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임재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안에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드립니다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산 제물로 몸을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드리니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주의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뜻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이루소서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</p:txBody>
      </p:sp>
    </p:spTree>
    <p:extLst>
      <p:ext uri="{BB962C8B-B14F-4D97-AF65-F5344CB8AC3E}">
        <p14:creationId xmlns:p14="http://schemas.microsoft.com/office/powerpoint/2010/main" val="1147877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469" y="2438400"/>
            <a:ext cx="702359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받으소서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나의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삶을 드리오니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나의 모든 소유와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내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눈물까지도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57768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371" y="2438400"/>
            <a:ext cx="714901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써주소서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나는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것이오니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도구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삼으사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날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사용하소서</a:t>
            </a:r>
            <a:endParaRPr lang="en-US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008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627" y="2351425"/>
            <a:ext cx="7446893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주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임재 안에</a:t>
            </a:r>
            <a:r>
              <a:rPr lang="en-US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드립니다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겸손히 주 보좌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앞에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엎드려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경배해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endParaRPr lang="en-US" altLang="ko-KR" sz="36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98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469" y="2438400"/>
            <a:ext cx="702359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받으소서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나의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삶을 드리오니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나의 모든 소유와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내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눈물까지도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358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371" y="2438400"/>
            <a:ext cx="714901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써주소서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나는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것이오니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도구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삼으사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날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사용하소서</a:t>
            </a:r>
            <a:endParaRPr lang="en-US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4373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884" y="2438401"/>
            <a:ext cx="7556635" cy="3159326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주 임재 안에</a:t>
            </a:r>
            <a:r>
              <a:rPr lang="ko-KR" altLang="ko-KR" sz="3600" dirty="0" smtClean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드립니다</a:t>
            </a:r>
            <a:endParaRPr lang="en-US" altLang="ko-KR" sz="3600" dirty="0" smtClean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산 제물로 몸을 드리니</a:t>
            </a:r>
            <a:r>
              <a:rPr lang="ko-KR" altLang="ko-KR" sz="3600" dirty="0" smtClean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주의 뜻 이루소서</a:t>
            </a:r>
            <a:endParaRPr lang="en-US" altLang="ko-KR" sz="3600" dirty="0" smtClean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뜻 이루소서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</p:txBody>
      </p:sp>
    </p:spTree>
    <p:extLst>
      <p:ext uri="{BB962C8B-B14F-4D97-AF65-F5344CB8AC3E}">
        <p14:creationId xmlns:p14="http://schemas.microsoft.com/office/powerpoint/2010/main" val="243987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87</TotalTime>
  <Words>130</Words>
  <Application>Microsoft Macintosh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Couture</vt:lpstr>
      <vt:lpstr>주 임재 안에</vt:lpstr>
      <vt:lpstr>주 임재 안에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 임재 안에</dc:title>
  <dc:creator>MC</dc:creator>
  <cp:lastModifiedBy>MC</cp:lastModifiedBy>
  <cp:revision>12</cp:revision>
  <dcterms:created xsi:type="dcterms:W3CDTF">2013-06-17T19:56:21Z</dcterms:created>
  <dcterms:modified xsi:type="dcterms:W3CDTF">2013-06-18T14:47:13Z</dcterms:modified>
</cp:coreProperties>
</file>