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5" r:id="rId3"/>
    <p:sldId id="266" r:id="rId4"/>
    <p:sldId id="267" r:id="rId5"/>
    <p:sldId id="268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23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6/18/13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6/18/13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6/18/13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7592" y="1000289"/>
            <a:ext cx="4357511" cy="778099"/>
          </a:xfrm>
        </p:spPr>
        <p:txBody>
          <a:bodyPr/>
          <a:lstStyle/>
          <a:p>
            <a:r>
              <a:rPr lang="ko-KR" altLang="en-US" dirty="0" smtClean="0">
                <a:latin typeface="서울한강체 EB"/>
                <a:ea typeface="서울한강체 EB"/>
                <a:cs typeface="서울한강체 EB"/>
              </a:rPr>
              <a:t>주 임재 안에</a:t>
            </a:r>
            <a:endParaRPr lang="en-US" dirty="0">
              <a:latin typeface="서울한강체 EB"/>
              <a:ea typeface="서울한강체 EB"/>
              <a:cs typeface="서울한강체 EB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8999"/>
            <a:ext cx="6400800" cy="2252761"/>
          </a:xfrm>
        </p:spPr>
        <p:txBody>
          <a:bodyPr>
            <a:normAutofit fontScale="70000" lnSpcReduction="20000"/>
          </a:bodyPr>
          <a:lstStyle/>
          <a:p>
            <a:r>
              <a:rPr lang="ko-KR" altLang="en-US" sz="2600" i="0" dirty="0" smtClean="0">
                <a:latin typeface="서울한강체 EB"/>
                <a:ea typeface="서울한강체 EB"/>
                <a:cs typeface="서울한강체 EB"/>
              </a:rPr>
              <a:t>롬 </a:t>
            </a:r>
            <a:r>
              <a:rPr lang="en-US" altLang="ko-KR" sz="2600" i="0" dirty="0">
                <a:latin typeface="서울한강체 EB"/>
                <a:ea typeface="서울한강체 EB"/>
                <a:cs typeface="서울한강체 EB"/>
              </a:rPr>
              <a:t>12:1  </a:t>
            </a:r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그러므로 형제들아 </a:t>
            </a:r>
            <a:r>
              <a:rPr lang="ko-KR" altLang="en-US" sz="2600" i="0" dirty="0" smtClean="0">
                <a:latin typeface="서울한강체 EB"/>
                <a:ea typeface="서울한강체 EB"/>
                <a:cs typeface="서울한강체 EB"/>
              </a:rPr>
              <a:t>내가 </a:t>
            </a:r>
            <a:endParaRPr lang="en-US" altLang="ko-KR" sz="2600" i="0" dirty="0">
              <a:latin typeface="서울한강체 EB"/>
              <a:ea typeface="서울한강체 EB"/>
              <a:cs typeface="서울한강체 EB"/>
            </a:endParaRPr>
          </a:p>
          <a:p>
            <a:r>
              <a:rPr lang="ko-KR" altLang="en-US" sz="2600" i="0" dirty="0" smtClean="0">
                <a:latin typeface="서울한강체 EB"/>
                <a:ea typeface="서울한강체 EB"/>
                <a:cs typeface="서울한강체 EB"/>
              </a:rPr>
              <a:t>하나님의 </a:t>
            </a:r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모든 자비하심으로 </a:t>
            </a:r>
            <a:r>
              <a:rPr lang="ko-KR" altLang="en-US" sz="2600" i="0" dirty="0" smtClean="0">
                <a:latin typeface="서울한강체 EB"/>
                <a:ea typeface="서울한강체 EB"/>
                <a:cs typeface="서울한강체 EB"/>
              </a:rPr>
              <a:t>너희를 </a:t>
            </a:r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권하노니 </a:t>
            </a:r>
            <a:endParaRPr lang="en-US" altLang="ko-KR" sz="2600" i="0" dirty="0" smtClean="0">
              <a:latin typeface="서울한강체 EB"/>
              <a:ea typeface="서울한강체 EB"/>
              <a:cs typeface="서울한강체 EB"/>
            </a:endParaRPr>
          </a:p>
          <a:p>
            <a:r>
              <a:rPr lang="ko-KR" altLang="en-US" sz="2600" i="0" dirty="0" smtClean="0">
                <a:latin typeface="서울한강체 EB"/>
                <a:ea typeface="서울한강체 EB"/>
                <a:cs typeface="서울한강체 EB"/>
              </a:rPr>
              <a:t>너희 </a:t>
            </a:r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몸을 하나님이 기뻐하시는 </a:t>
            </a:r>
            <a:endParaRPr lang="en-US" altLang="ko-KR" sz="2600" i="0" dirty="0">
              <a:latin typeface="서울한강체 EB"/>
              <a:ea typeface="서울한강체 EB"/>
              <a:cs typeface="서울한강체 EB"/>
            </a:endParaRPr>
          </a:p>
          <a:p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거룩한 산 제사로 드리라 </a:t>
            </a:r>
            <a:endParaRPr lang="en-US" altLang="ko-KR" sz="2600" i="0" dirty="0">
              <a:latin typeface="서울한강체 EB"/>
              <a:ea typeface="서울한강체 EB"/>
              <a:cs typeface="서울한강체 EB"/>
            </a:endParaRPr>
          </a:p>
          <a:p>
            <a:r>
              <a:rPr lang="ko-KR" altLang="en-US" sz="2600" i="0" dirty="0">
                <a:latin typeface="서울한강체 EB"/>
                <a:ea typeface="서울한강체 EB"/>
                <a:cs typeface="서울한강체 EB"/>
              </a:rPr>
              <a:t>이는 너희의 드릴 영적 예배니라 </a:t>
            </a:r>
            <a:endParaRPr lang="en-US" sz="2600" i="0" dirty="0">
              <a:latin typeface="서울한강체 EB"/>
              <a:ea typeface="서울한강체 EB"/>
              <a:cs typeface="서울한강체 EB"/>
            </a:endParaRPr>
          </a:p>
          <a:p>
            <a:endParaRPr lang="en-US" altLang="ko-KR" i="0" dirty="0" smtClean="0">
              <a:latin typeface="서울한강체 EB"/>
              <a:ea typeface="서울한강체 EB"/>
              <a:cs typeface="서울한강체 EB"/>
            </a:endParaRPr>
          </a:p>
          <a:p>
            <a:endParaRPr lang="en-US" altLang="ko-KR" i="0" dirty="0" smtClean="0">
              <a:latin typeface="서울한강체 EB"/>
              <a:ea typeface="서울한강체 EB"/>
              <a:cs typeface="서울한강체 EB"/>
            </a:endParaRPr>
          </a:p>
          <a:p>
            <a:endParaRPr lang="en-US" i="0" dirty="0">
              <a:latin typeface="서울한강체 EB"/>
              <a:ea typeface="서울한강체 EB"/>
              <a:cs typeface="서울한강체 E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76962" y="1719498"/>
            <a:ext cx="1223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서울한강체 EB"/>
                <a:ea typeface="서울한강체 EB"/>
              </a:rPr>
              <a:t>최미나 사</a:t>
            </a:r>
            <a:r>
              <a:rPr lang="en-US" altLang="ko-KR" sz="1600" dirty="0" smtClean="0">
                <a:latin typeface="서울한강체 EB"/>
                <a:ea typeface="서울한강체 EB"/>
              </a:rPr>
              <a:t>,</a:t>
            </a:r>
            <a:r>
              <a:rPr lang="ko-KR" altLang="en-US" sz="1600" dirty="0" smtClean="0">
                <a:latin typeface="서울한강체 EB"/>
                <a:ea typeface="서울한강체 EB"/>
              </a:rPr>
              <a:t>곡</a:t>
            </a:r>
            <a:endParaRPr lang="en-US" sz="1600" dirty="0">
              <a:latin typeface="서울한강체 EB"/>
              <a:ea typeface="서울한강체 EB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06691" y="2156143"/>
            <a:ext cx="6451599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20000"/>
              </a:lnSpc>
            </a:pPr>
            <a:r>
              <a:rPr lang="en-US" b="1" dirty="0"/>
              <a:t>Romans 12:1  </a:t>
            </a:r>
            <a:r>
              <a:rPr lang="en-US" dirty="0"/>
              <a:t>Therefore, I urge </a:t>
            </a:r>
            <a:r>
              <a:rPr lang="en-US" dirty="0" smtClean="0"/>
              <a:t>you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en-US" dirty="0" smtClean="0"/>
              <a:t>brothers, </a:t>
            </a:r>
            <a:r>
              <a:rPr lang="en-US" dirty="0"/>
              <a:t>in view of God’s mercy, to offer your bodies as living </a:t>
            </a:r>
            <a:r>
              <a:rPr lang="en-US" dirty="0" smtClean="0"/>
              <a:t>sacrifices</a:t>
            </a:r>
            <a:endParaRPr lang="en-US" dirty="0"/>
          </a:p>
          <a:p>
            <a:pPr lvl="1" algn="ctr">
              <a:lnSpc>
                <a:spcPct val="120000"/>
              </a:lnSpc>
            </a:pPr>
            <a:r>
              <a:rPr lang="en-US" dirty="0" smtClean="0"/>
              <a:t>holy </a:t>
            </a:r>
            <a:r>
              <a:rPr lang="en-US" dirty="0"/>
              <a:t>and pleasing to God</a:t>
            </a:r>
            <a:r>
              <a:rPr lang="en-US" dirty="0" smtClean="0"/>
              <a:t>-</a:t>
            </a:r>
            <a:r>
              <a:rPr lang="ko-KR" altLang="en-US" dirty="0" smtClean="0"/>
              <a:t> </a:t>
            </a:r>
            <a:r>
              <a:rPr lang="en-US" dirty="0" smtClean="0"/>
              <a:t>This </a:t>
            </a:r>
            <a:r>
              <a:rPr lang="en-US" dirty="0"/>
              <a:t>is your spiritual act of </a:t>
            </a:r>
            <a:r>
              <a:rPr lang="en-US" dirty="0" smtClean="0"/>
              <a:t>worship</a:t>
            </a:r>
            <a:r>
              <a:rPr lang="en-US" altLang="ko-K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700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14000"/>
            <a:ext cx="6400800" cy="685800"/>
          </a:xfrm>
        </p:spPr>
        <p:txBody>
          <a:bodyPr>
            <a:noAutofit/>
          </a:bodyPr>
          <a:lstStyle/>
          <a:p>
            <a:r>
              <a:rPr lang="ko-KR" altLang="en-US" sz="4000" dirty="0" smtClean="0">
                <a:latin typeface="서울한강체 EB"/>
                <a:ea typeface="서울한강체 EB"/>
                <a:cs typeface="서울한강체 EB"/>
              </a:rPr>
              <a:t>주 임재 안에</a:t>
            </a:r>
            <a:endParaRPr lang="en-US" sz="4000" dirty="0">
              <a:latin typeface="서울한강체 EB"/>
              <a:ea typeface="서울한강체 EB"/>
              <a:cs typeface="서울한강체 EB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759" y="2592801"/>
            <a:ext cx="7180372" cy="2362052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 임재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안에</a:t>
            </a:r>
            <a:r>
              <a:rPr lang="en-US" altLang="ko-KR" sz="3600" dirty="0" smtClean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예배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드립니다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겸손히 주 보좌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앞에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엎드려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 경배해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77731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884" y="2438401"/>
            <a:ext cx="7556635" cy="2343972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 임재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안에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예배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드립니다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산 제물로 몸을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드리니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주의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뜻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이루소서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</p:txBody>
      </p:sp>
    </p:spTree>
    <p:extLst>
      <p:ext uri="{BB962C8B-B14F-4D97-AF65-F5344CB8AC3E}">
        <p14:creationId xmlns:p14="http://schemas.microsoft.com/office/powerpoint/2010/main" val="1791524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4469" y="2438400"/>
            <a:ext cx="7023595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주여 날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받으소서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나의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삶을 드리오니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나의 모든 소유와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내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눈물까지도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51032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3371" y="2438400"/>
            <a:ext cx="7149015" cy="3048001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주여 날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써주소서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나는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주의 것이오니</a:t>
            </a:r>
            <a:endParaRPr lang="en-US" altLang="ko-KR" sz="36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주의 도구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삼으사</a:t>
            </a:r>
            <a:r>
              <a:rPr lang="ko-KR" altLang="ko-KR" sz="3600" dirty="0">
                <a:latin typeface="서울한강체 EB"/>
                <a:ea typeface="서울한강체 EB"/>
                <a:cs typeface="서울한강체 EB"/>
              </a:rPr>
              <a:t> </a:t>
            </a:r>
            <a:r>
              <a:rPr lang="ko-KR" altLang="en-US" sz="3600" dirty="0" smtClean="0">
                <a:latin typeface="서울한강체 EB"/>
                <a:ea typeface="서울한강체 EB"/>
                <a:cs typeface="서울한강체 EB"/>
              </a:rPr>
              <a:t>날 </a:t>
            </a:r>
            <a:r>
              <a:rPr lang="ko-KR" altLang="en-US" sz="3600" dirty="0">
                <a:latin typeface="서울한강체 EB"/>
                <a:ea typeface="서울한강체 EB"/>
                <a:cs typeface="서울한강체 EB"/>
              </a:rPr>
              <a:t>사용하소서</a:t>
            </a:r>
            <a:endParaRPr lang="en-US" sz="3600" dirty="0">
              <a:latin typeface="서울한강체 EB"/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11603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indent="0" algn="ctr">
              <a:buNone/>
            </a:pPr>
            <a:r>
              <a:rPr lang="en-US" sz="6700" dirty="0">
                <a:latin typeface="서울한강체 EB"/>
                <a:ea typeface="서울한강체 EB"/>
                <a:cs typeface="서울한강체 EB"/>
              </a:rPr>
              <a:t>Here I am, Here I am</a:t>
            </a:r>
          </a:p>
          <a:p>
            <a:pPr indent="0" algn="ctr">
              <a:buNone/>
            </a:pPr>
            <a:r>
              <a:rPr lang="en-US" sz="6700" dirty="0">
                <a:latin typeface="서울한강체 EB"/>
                <a:ea typeface="서울한강체 EB"/>
                <a:cs typeface="서울한강체 EB"/>
              </a:rPr>
              <a:t>Humbly </a:t>
            </a:r>
            <a:r>
              <a:rPr lang="en-US" sz="6700" dirty="0" smtClean="0">
                <a:latin typeface="서울한강체 EB"/>
                <a:ea typeface="서울한강체 EB"/>
                <a:cs typeface="서울한강체 EB"/>
              </a:rPr>
              <a:t>I, come </a:t>
            </a:r>
            <a:r>
              <a:rPr lang="en-US" sz="6700" dirty="0">
                <a:latin typeface="서울한강체 EB"/>
                <a:ea typeface="서울한강체 EB"/>
                <a:cs typeface="서울한강체 EB"/>
              </a:rPr>
              <a:t>before Your throne and gladly bow my knee</a:t>
            </a:r>
          </a:p>
          <a:p>
            <a:pPr indent="0" algn="ctr">
              <a:buNone/>
            </a:pPr>
            <a:endParaRPr lang="en-US" sz="67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endParaRPr lang="en-US" altLang="ko-KR" sz="3600" dirty="0"/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98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445" y="2285999"/>
            <a:ext cx="6759222" cy="3245555"/>
          </a:xfrm>
        </p:spPr>
        <p:txBody>
          <a:bodyPr>
            <a:normAutofit fontScale="55000" lnSpcReduction="20000"/>
          </a:bodyPr>
          <a:lstStyle/>
          <a:p>
            <a:pPr indent="0" algn="ctr">
              <a:buNone/>
            </a:pPr>
            <a:r>
              <a:rPr lang="en-US" sz="5800" dirty="0" smtClean="0">
                <a:latin typeface="서울한강체 EB"/>
                <a:ea typeface="서울한강체 EB"/>
                <a:cs typeface="서울한강체 EB"/>
              </a:rPr>
              <a:t>Lord, </a:t>
            </a:r>
            <a:r>
              <a:rPr lang="en-US" sz="5800" dirty="0">
                <a:latin typeface="서울한강체 EB"/>
                <a:ea typeface="서울한강체 EB"/>
                <a:cs typeface="서울한강체 EB"/>
              </a:rPr>
              <a:t>I give You all I am</a:t>
            </a:r>
          </a:p>
          <a:p>
            <a:pPr indent="0" algn="ctr">
              <a:buNone/>
            </a:pPr>
            <a:r>
              <a:rPr lang="en-US" sz="5800" dirty="0">
                <a:latin typeface="서울한강체 EB"/>
                <a:ea typeface="서울한강체 EB"/>
                <a:cs typeface="서울한강체 EB"/>
              </a:rPr>
              <a:t>All I have and all I’ve been through</a:t>
            </a:r>
          </a:p>
          <a:p>
            <a:pPr indent="0" algn="ctr">
              <a:buNone/>
            </a:pPr>
            <a:r>
              <a:rPr lang="en-US" sz="5800" dirty="0">
                <a:latin typeface="서울한강체 EB"/>
                <a:ea typeface="서울한강체 EB"/>
                <a:cs typeface="서울한강체 EB"/>
              </a:rPr>
              <a:t>Lord, I give my life to You</a:t>
            </a:r>
          </a:p>
          <a:p>
            <a:pPr indent="0" algn="ctr">
              <a:buNone/>
            </a:pPr>
            <a:r>
              <a:rPr lang="en-US" sz="5800" dirty="0">
                <a:latin typeface="서울한강체 EB"/>
                <a:ea typeface="서울한강체 EB"/>
                <a:cs typeface="서울한강체 EB"/>
              </a:rPr>
              <a:t>I give You full </a:t>
            </a:r>
            <a:r>
              <a:rPr lang="en-US" sz="5800" dirty="0" smtClean="0">
                <a:latin typeface="서울한강체 EB"/>
                <a:ea typeface="서울한강체 EB"/>
                <a:cs typeface="서울한강체 EB"/>
              </a:rPr>
              <a:t>control(x2)</a:t>
            </a:r>
            <a:endParaRPr lang="en-US" sz="5800" dirty="0">
              <a:latin typeface="서울한강체 EB"/>
              <a:ea typeface="서울한강체 EB"/>
              <a:cs typeface="서울한강체 EB"/>
            </a:endParaRPr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504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889" y="2060220"/>
            <a:ext cx="7394222" cy="3993445"/>
          </a:xfrm>
        </p:spPr>
        <p:txBody>
          <a:bodyPr>
            <a:normAutofit fontScale="47500" lnSpcReduction="20000"/>
          </a:bodyPr>
          <a:lstStyle/>
          <a:p>
            <a:pPr indent="0" algn="ctr">
              <a:buNone/>
            </a:pPr>
            <a:r>
              <a:rPr lang="en-US" sz="6500" dirty="0">
                <a:latin typeface="서울한강체 EB"/>
                <a:ea typeface="서울한강체 EB"/>
                <a:cs typeface="서울한강체 EB"/>
              </a:rPr>
              <a:t>Here I am, Here I am</a:t>
            </a:r>
          </a:p>
          <a:p>
            <a:pPr indent="0" algn="ctr">
              <a:buNone/>
            </a:pPr>
            <a:r>
              <a:rPr lang="en-US" sz="6500" dirty="0">
                <a:latin typeface="서울한강체 EB"/>
                <a:ea typeface="서울한강체 EB"/>
                <a:cs typeface="서울한강체 EB"/>
              </a:rPr>
              <a:t>Let me be a living sacrifice</a:t>
            </a:r>
          </a:p>
          <a:p>
            <a:pPr indent="0" algn="ctr">
              <a:buNone/>
            </a:pPr>
            <a:r>
              <a:rPr lang="en-US" sz="6500" dirty="0">
                <a:latin typeface="서울한강체 EB"/>
                <a:ea typeface="서울한강체 EB"/>
                <a:cs typeface="서울한강체 EB"/>
              </a:rPr>
              <a:t>Let Your will be done in me</a:t>
            </a:r>
          </a:p>
          <a:p>
            <a:pPr indent="0" algn="ctr">
              <a:buNone/>
            </a:pPr>
            <a:r>
              <a:rPr lang="en-US" sz="6500" dirty="0">
                <a:latin typeface="서울한강체 EB"/>
                <a:ea typeface="서울한강체 EB"/>
                <a:cs typeface="서울한강체 EB"/>
              </a:rPr>
              <a:t>Let Your will be done in </a:t>
            </a:r>
            <a:r>
              <a:rPr lang="en-US" sz="6500" dirty="0" smtClean="0">
                <a:latin typeface="서울한강체 EB"/>
                <a:ea typeface="서울한강체 EB"/>
                <a:cs typeface="서울한강체 EB"/>
              </a:rPr>
              <a:t>me</a:t>
            </a:r>
          </a:p>
          <a:p>
            <a:pPr indent="0" algn="ctr">
              <a:buNone/>
            </a:pPr>
            <a:r>
              <a:rPr lang="ko-KR" altLang="en-US" sz="6500" dirty="0" smtClean="0">
                <a:latin typeface="서울한강체 EB"/>
                <a:ea typeface="서울한강체 EB"/>
                <a:cs typeface="서울한강체 EB"/>
              </a:rPr>
              <a:t>주의 </a:t>
            </a:r>
            <a:r>
              <a:rPr lang="ko-KR" altLang="en-US" sz="6500" dirty="0">
                <a:latin typeface="서울한강체 EB"/>
                <a:ea typeface="서울한강체 EB"/>
                <a:cs typeface="서울한강체 EB"/>
              </a:rPr>
              <a:t>뜻 이루소서</a:t>
            </a:r>
            <a:endParaRPr lang="en-US" sz="6500" dirty="0">
              <a:latin typeface="서울한강체 EB"/>
              <a:ea typeface="서울한강체 EB"/>
              <a:cs typeface="서울한강체 EB"/>
            </a:endParaRPr>
          </a:p>
          <a:p>
            <a:pPr indent="0" algn="ctr">
              <a:buNone/>
            </a:pPr>
            <a:endParaRPr lang="en-US" altLang="ko-KR" sz="3600" dirty="0"/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41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98</TotalTime>
  <Words>201</Words>
  <Application>Microsoft Macintosh PowerPoint</Application>
  <PresentationFormat>On-screen Show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Couture</vt:lpstr>
      <vt:lpstr>주 임재 안에</vt:lpstr>
      <vt:lpstr>주 임재 안에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 임재 안에</dc:title>
  <dc:creator>MC</dc:creator>
  <cp:lastModifiedBy>MC</cp:lastModifiedBy>
  <cp:revision>11</cp:revision>
  <cp:lastPrinted>2013-06-18T14:15:25Z</cp:lastPrinted>
  <dcterms:created xsi:type="dcterms:W3CDTF">2013-06-17T19:56:21Z</dcterms:created>
  <dcterms:modified xsi:type="dcterms:W3CDTF">2013-06-18T14:50:37Z</dcterms:modified>
</cp:coreProperties>
</file>