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65" r:id="rId2"/>
    <p:sldId id="269" r:id="rId3"/>
    <p:sldId id="270" r:id="rId4"/>
    <p:sldId id="267" r:id="rId5"/>
    <p:sldId id="268" r:id="rId6"/>
    <p:sldId id="271" r:id="rId7"/>
    <p:sldId id="27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18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DB32461A-250E-4A29-9E9B-599CA3838FA1}" type="datetime1">
              <a:rPr lang="en-US" smtClean="0"/>
              <a:pPr/>
              <a:t>6/18/13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AD66C-382E-48AD-8F4C-E87C4D4A8B28}" type="datetime1">
              <a:rPr lang="en-US" smtClean="0"/>
              <a:pPr/>
              <a:t>6/18/13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ADA4-35DF-4BD1-8C53-4246F035229A}" type="datetime1">
              <a:rPr lang="en-US" smtClean="0"/>
              <a:pPr/>
              <a:t>6/18/13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F63ED-02B1-490A-8EAD-E0CB136D5388}" type="datetime1">
              <a:rPr lang="en-US" smtClean="0"/>
              <a:pPr/>
              <a:t>6/18/13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71BB6-685D-4518-8FAD-1882B9671546}" type="datetime1">
              <a:rPr lang="en-US" smtClean="0"/>
              <a:pPr/>
              <a:t>6/18/13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FFBFE-5C08-4E0E-AF38-FB925F0B4D71}" type="datetime1">
              <a:rPr lang="en-US" smtClean="0"/>
              <a:pPr/>
              <a:t>6/18/13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242C-D747-4ADD-80D8-99421268E3A8}" type="datetime1">
              <a:rPr lang="en-US" smtClean="0"/>
              <a:pPr/>
              <a:t>6/18/13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82007-CDD1-4BCF-B9F4-9D458EFEEFE1}" type="datetime1">
              <a:rPr lang="en-US" smtClean="0"/>
              <a:pPr/>
              <a:t>6/18/13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4F265-CA88-4C30-A9AD-02E6A5184734}" type="datetime1">
              <a:rPr lang="en-US" smtClean="0"/>
              <a:pPr/>
              <a:t>6/18/13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1099-48EC-46A3-9530-F58EB96AF77C}" type="datetime1">
              <a:rPr lang="en-US" smtClean="0"/>
              <a:pPr/>
              <a:t>6/18/13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97E24-FFB9-4C73-8C6D-E02A7AD33DB8}" type="datetime1">
              <a:rPr lang="en-US" smtClean="0"/>
              <a:pPr/>
              <a:t>6/18/13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3823242C-D747-4ADD-80D8-99421268E3A8}" type="datetime1">
              <a:rPr lang="en-US" smtClean="0"/>
              <a:pPr/>
              <a:t>6/18/13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533680"/>
            <a:ext cx="6400800" cy="778099"/>
          </a:xfrm>
        </p:spPr>
        <p:txBody>
          <a:bodyPr/>
          <a:lstStyle/>
          <a:p>
            <a:r>
              <a:rPr lang="en-US" altLang="ko-KR" dirty="0" smtClean="0">
                <a:ea typeface="서울한강체 EB"/>
                <a:cs typeface="서울한강체 EB"/>
              </a:rPr>
              <a:t>HERE I AM</a:t>
            </a:r>
            <a:endParaRPr lang="en-US" dirty="0">
              <a:ea typeface="서울한강체 EB"/>
              <a:cs typeface="서울한강체 EB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8999"/>
            <a:ext cx="6400800" cy="2252761"/>
          </a:xfrm>
        </p:spPr>
        <p:txBody>
          <a:bodyPr>
            <a:normAutofit fontScale="77500" lnSpcReduction="20000"/>
          </a:bodyPr>
          <a:lstStyle/>
          <a:p>
            <a:pPr lvl="1">
              <a:lnSpc>
                <a:spcPct val="120000"/>
              </a:lnSpc>
            </a:pPr>
            <a:r>
              <a:rPr lang="en-US" sz="2900" b="1" dirty="0">
                <a:latin typeface="+mj-lt"/>
                <a:cs typeface="Georgia"/>
              </a:rPr>
              <a:t>Romans 12:1  </a:t>
            </a:r>
            <a:endParaRPr lang="en-US" sz="2900" b="1" dirty="0" smtClean="0">
              <a:latin typeface="+mj-lt"/>
              <a:cs typeface="Georgia"/>
            </a:endParaRPr>
          </a:p>
          <a:p>
            <a:pPr lvl="1">
              <a:lnSpc>
                <a:spcPct val="120000"/>
              </a:lnSpc>
            </a:pPr>
            <a:r>
              <a:rPr lang="en-US" sz="2900" dirty="0" smtClean="0">
                <a:latin typeface="+mj-lt"/>
                <a:cs typeface="Georgia"/>
              </a:rPr>
              <a:t>Therefore</a:t>
            </a:r>
            <a:r>
              <a:rPr lang="en-US" sz="2900" dirty="0">
                <a:latin typeface="+mj-lt"/>
                <a:cs typeface="Georgia"/>
              </a:rPr>
              <a:t>, I urge </a:t>
            </a:r>
            <a:r>
              <a:rPr lang="en-US" sz="2900" dirty="0" smtClean="0">
                <a:latin typeface="+mj-lt"/>
                <a:cs typeface="Georgia"/>
              </a:rPr>
              <a:t>you</a:t>
            </a:r>
            <a:r>
              <a:rPr lang="ko-KR" altLang="en-US" sz="2900" dirty="0" smtClean="0">
                <a:latin typeface="+mj-lt"/>
                <a:cs typeface="Georgia"/>
              </a:rPr>
              <a:t> </a:t>
            </a:r>
            <a:r>
              <a:rPr lang="en-US" sz="2900" dirty="0">
                <a:latin typeface="+mj-lt"/>
                <a:cs typeface="Georgia"/>
              </a:rPr>
              <a:t>brothers, in view of God’s mercy, to offer your bodies as living sacrifices</a:t>
            </a:r>
          </a:p>
          <a:p>
            <a:pPr lvl="1">
              <a:lnSpc>
                <a:spcPct val="120000"/>
              </a:lnSpc>
            </a:pPr>
            <a:r>
              <a:rPr lang="en-US" sz="2900" dirty="0">
                <a:latin typeface="+mj-lt"/>
                <a:cs typeface="Georgia"/>
              </a:rPr>
              <a:t>holy and pleasing to God-</a:t>
            </a:r>
            <a:r>
              <a:rPr lang="ko-KR" altLang="en-US" sz="2900" dirty="0">
                <a:latin typeface="+mj-lt"/>
                <a:cs typeface="Georgia"/>
              </a:rPr>
              <a:t> </a:t>
            </a:r>
            <a:r>
              <a:rPr lang="en-US" sz="2900" dirty="0">
                <a:latin typeface="+mj-lt"/>
                <a:cs typeface="Georgia"/>
              </a:rPr>
              <a:t>This is your spiritual </a:t>
            </a:r>
            <a:endParaRPr lang="en-US" sz="2900" dirty="0" smtClean="0">
              <a:latin typeface="+mj-lt"/>
              <a:cs typeface="Georgia"/>
            </a:endParaRPr>
          </a:p>
          <a:p>
            <a:pPr lvl="1">
              <a:lnSpc>
                <a:spcPct val="120000"/>
              </a:lnSpc>
            </a:pPr>
            <a:r>
              <a:rPr lang="en-US" sz="2900" dirty="0" smtClean="0">
                <a:latin typeface="+mj-lt"/>
                <a:cs typeface="Georgia"/>
              </a:rPr>
              <a:t>act </a:t>
            </a:r>
            <a:r>
              <a:rPr lang="en-US" sz="2900" dirty="0">
                <a:latin typeface="+mj-lt"/>
                <a:cs typeface="Georgia"/>
              </a:rPr>
              <a:t>of worship</a:t>
            </a:r>
            <a:endParaRPr lang="en-US" altLang="ko-KR" sz="2900" i="0" dirty="0" smtClean="0">
              <a:latin typeface="+mj-lt"/>
              <a:ea typeface="서울한강체 EB"/>
              <a:cs typeface="Georgia"/>
            </a:endParaRPr>
          </a:p>
          <a:p>
            <a:endParaRPr lang="en-US" altLang="ko-KR" sz="3200" i="0" dirty="0" smtClean="0">
              <a:latin typeface="+mj-lt"/>
              <a:ea typeface="서울한강체 EB"/>
              <a:cs typeface="Apple Chancery"/>
            </a:endParaRPr>
          </a:p>
          <a:p>
            <a:endParaRPr lang="en-US" i="0" dirty="0">
              <a:latin typeface="+mj-lt"/>
              <a:ea typeface="서울한강체 EB"/>
              <a:cs typeface="서울한강체 EB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60861" y="2565729"/>
            <a:ext cx="3005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ea typeface="서울한강체 EB"/>
              </a:rPr>
              <a:t>Words &amp; Music by Meena Choi</a:t>
            </a:r>
            <a:endParaRPr lang="en-US" dirty="0">
              <a:ea typeface="서울한강체 EB"/>
            </a:endParaRPr>
          </a:p>
        </p:txBody>
      </p:sp>
    </p:spTree>
    <p:extLst>
      <p:ext uri="{BB962C8B-B14F-4D97-AF65-F5344CB8AC3E}">
        <p14:creationId xmlns:p14="http://schemas.microsoft.com/office/powerpoint/2010/main" val="1879535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14000"/>
            <a:ext cx="6400800" cy="685800"/>
          </a:xfrm>
        </p:spPr>
        <p:txBody>
          <a:bodyPr/>
          <a:lstStyle/>
          <a:p>
            <a:r>
              <a:rPr lang="en-US" altLang="ko-KR" dirty="0" smtClean="0">
                <a:ea typeface="서울한강체 EB"/>
                <a:cs typeface="서울한강체 EB"/>
              </a:rPr>
              <a:t>HERE I AM</a:t>
            </a:r>
            <a:endParaRPr lang="en-US" dirty="0">
              <a:ea typeface="서울한강체 EB"/>
              <a:cs typeface="서울한강체 EB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373280"/>
            <a:ext cx="6400800" cy="3048001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en-US" sz="3200" dirty="0">
                <a:ea typeface="서울한강체 EB"/>
                <a:cs typeface="서울한강체 EB"/>
              </a:rPr>
              <a:t>Here I am, Here I am</a:t>
            </a:r>
          </a:p>
          <a:p>
            <a:pPr indent="0" algn="ctr">
              <a:buNone/>
            </a:pPr>
            <a:r>
              <a:rPr lang="en-US" sz="3200" dirty="0">
                <a:ea typeface="서울한강체 EB"/>
                <a:cs typeface="서울한강체 EB"/>
              </a:rPr>
              <a:t>Humbly I, come before Your throne and gladly bow my knee</a:t>
            </a:r>
          </a:p>
          <a:p>
            <a:pPr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088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1889" y="2201334"/>
            <a:ext cx="7394222" cy="3443110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en-US" sz="3200" dirty="0">
                <a:ea typeface="서울한강체 EB"/>
                <a:cs typeface="서울한강체 EB"/>
              </a:rPr>
              <a:t>Here I am, Here I am</a:t>
            </a:r>
          </a:p>
          <a:p>
            <a:pPr indent="0" algn="ctr">
              <a:buNone/>
            </a:pPr>
            <a:r>
              <a:rPr lang="en-US" sz="3200" dirty="0">
                <a:ea typeface="서울한강체 EB"/>
                <a:cs typeface="서울한강체 EB"/>
              </a:rPr>
              <a:t>Let me be a living sacrifice</a:t>
            </a:r>
          </a:p>
          <a:p>
            <a:pPr indent="0" algn="ctr">
              <a:buNone/>
            </a:pPr>
            <a:r>
              <a:rPr lang="en-US" sz="3200" dirty="0">
                <a:ea typeface="서울한강체 EB"/>
                <a:cs typeface="서울한강체 EB"/>
              </a:rPr>
              <a:t>Let Your will be done in </a:t>
            </a:r>
            <a:r>
              <a:rPr lang="en-US" sz="3200" dirty="0" smtClean="0">
                <a:ea typeface="서울한강체 EB"/>
                <a:cs typeface="서울한강체 EB"/>
              </a:rPr>
              <a:t>me</a:t>
            </a:r>
            <a:endParaRPr lang="en-US" altLang="ko-KR" sz="3800" dirty="0"/>
          </a:p>
          <a:p>
            <a:pPr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51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9445" y="2285999"/>
            <a:ext cx="6759222" cy="3245555"/>
          </a:xfrm>
        </p:spPr>
        <p:txBody>
          <a:bodyPr>
            <a:normAutofit fontScale="55000" lnSpcReduction="20000"/>
          </a:bodyPr>
          <a:lstStyle/>
          <a:p>
            <a:pPr indent="0" algn="ctr">
              <a:buNone/>
            </a:pPr>
            <a:r>
              <a:rPr lang="en-US" sz="5800" dirty="0" smtClean="0">
                <a:ea typeface="서울한강체 EB"/>
                <a:cs typeface="서울한강체 EB"/>
              </a:rPr>
              <a:t>Lord, </a:t>
            </a:r>
            <a:r>
              <a:rPr lang="en-US" sz="5800" dirty="0">
                <a:ea typeface="서울한강체 EB"/>
                <a:cs typeface="서울한강체 EB"/>
              </a:rPr>
              <a:t>I give You all I am</a:t>
            </a:r>
          </a:p>
          <a:p>
            <a:pPr indent="0" algn="ctr">
              <a:buNone/>
            </a:pPr>
            <a:r>
              <a:rPr lang="en-US" sz="5800" dirty="0">
                <a:ea typeface="서울한강체 EB"/>
                <a:cs typeface="서울한강체 EB"/>
              </a:rPr>
              <a:t>All I have and all I’ve been through</a:t>
            </a:r>
          </a:p>
          <a:p>
            <a:pPr indent="0" algn="ctr">
              <a:buNone/>
            </a:pPr>
            <a:r>
              <a:rPr lang="en-US" sz="5800" dirty="0">
                <a:ea typeface="서울한강체 EB"/>
                <a:cs typeface="서울한강체 EB"/>
              </a:rPr>
              <a:t>Lord, I give my life to You</a:t>
            </a:r>
          </a:p>
          <a:p>
            <a:pPr indent="0" algn="ctr">
              <a:buNone/>
            </a:pPr>
            <a:r>
              <a:rPr lang="en-US" sz="5800" dirty="0">
                <a:ea typeface="서울한강체 EB"/>
                <a:cs typeface="서울한강체 EB"/>
              </a:rPr>
              <a:t>I give You full </a:t>
            </a:r>
            <a:r>
              <a:rPr lang="en-US" sz="5800" dirty="0" smtClean="0">
                <a:ea typeface="서울한강체 EB"/>
                <a:cs typeface="서울한강체 EB"/>
              </a:rPr>
              <a:t>control(x2)</a:t>
            </a:r>
            <a:endParaRPr lang="en-US" sz="5800" dirty="0">
              <a:ea typeface="서울한강체 EB"/>
              <a:cs typeface="서울한강체 EB"/>
            </a:endParaRPr>
          </a:p>
          <a:p>
            <a:pPr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301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1889" y="2201334"/>
            <a:ext cx="7394222" cy="3443110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en-US" sz="3200" dirty="0">
                <a:ea typeface="서울한강체 EB"/>
                <a:cs typeface="서울한강체 EB"/>
              </a:rPr>
              <a:t>Here I am, Here I am</a:t>
            </a:r>
          </a:p>
          <a:p>
            <a:pPr indent="0" algn="ctr">
              <a:buNone/>
            </a:pPr>
            <a:r>
              <a:rPr lang="en-US" sz="3200" dirty="0">
                <a:ea typeface="서울한강체 EB"/>
                <a:cs typeface="서울한강체 EB"/>
              </a:rPr>
              <a:t>Humbly I, come before Your throne and gladly bow my knee</a:t>
            </a:r>
          </a:p>
          <a:p>
            <a:pPr indent="0" algn="ctr">
              <a:buNone/>
            </a:pPr>
            <a:endParaRPr lang="en-US" altLang="ko-KR" sz="3800" dirty="0"/>
          </a:p>
          <a:p>
            <a:pPr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351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9445" y="2285999"/>
            <a:ext cx="6759222" cy="3245555"/>
          </a:xfrm>
        </p:spPr>
        <p:txBody>
          <a:bodyPr>
            <a:normAutofit fontScale="55000" lnSpcReduction="20000"/>
          </a:bodyPr>
          <a:lstStyle/>
          <a:p>
            <a:pPr indent="0" algn="ctr">
              <a:buNone/>
            </a:pPr>
            <a:r>
              <a:rPr lang="en-US" sz="5800" dirty="0" smtClean="0">
                <a:ea typeface="서울한강체 EB"/>
                <a:cs typeface="서울한강체 EB"/>
              </a:rPr>
              <a:t>Lord, </a:t>
            </a:r>
            <a:r>
              <a:rPr lang="en-US" sz="5800" dirty="0">
                <a:ea typeface="서울한강체 EB"/>
                <a:cs typeface="서울한강체 EB"/>
              </a:rPr>
              <a:t>I give You all I am</a:t>
            </a:r>
          </a:p>
          <a:p>
            <a:pPr indent="0" algn="ctr">
              <a:buNone/>
            </a:pPr>
            <a:r>
              <a:rPr lang="en-US" sz="5800" dirty="0">
                <a:ea typeface="서울한강체 EB"/>
                <a:cs typeface="서울한강체 EB"/>
              </a:rPr>
              <a:t>All I have and all I’ve been through</a:t>
            </a:r>
          </a:p>
          <a:p>
            <a:pPr indent="0" algn="ctr">
              <a:buNone/>
            </a:pPr>
            <a:r>
              <a:rPr lang="en-US" sz="5800" dirty="0">
                <a:ea typeface="서울한강체 EB"/>
                <a:cs typeface="서울한강체 EB"/>
              </a:rPr>
              <a:t>Lord, I give my life to You</a:t>
            </a:r>
          </a:p>
          <a:p>
            <a:pPr indent="0" algn="ctr">
              <a:buNone/>
            </a:pPr>
            <a:r>
              <a:rPr lang="en-US" sz="5800" dirty="0">
                <a:ea typeface="서울한강체 EB"/>
                <a:cs typeface="서울한강체 EB"/>
              </a:rPr>
              <a:t>I give You full </a:t>
            </a:r>
            <a:r>
              <a:rPr lang="en-US" sz="5800" dirty="0" smtClean="0">
                <a:ea typeface="서울한강체 EB"/>
                <a:cs typeface="서울한강체 EB"/>
              </a:rPr>
              <a:t>control(x2)</a:t>
            </a:r>
            <a:endParaRPr lang="en-US" sz="5800" dirty="0">
              <a:ea typeface="서울한강체 EB"/>
              <a:cs typeface="서울한강체 EB"/>
            </a:endParaRPr>
          </a:p>
          <a:p>
            <a:pPr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118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1889" y="2201334"/>
            <a:ext cx="7394222" cy="3443110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en-US" sz="3200" dirty="0">
                <a:ea typeface="서울한강체 EB"/>
                <a:cs typeface="서울한강체 EB"/>
              </a:rPr>
              <a:t>Here I am, Here I am</a:t>
            </a:r>
          </a:p>
          <a:p>
            <a:pPr indent="0" algn="ctr">
              <a:buNone/>
            </a:pPr>
            <a:r>
              <a:rPr lang="en-US" sz="3200" dirty="0">
                <a:ea typeface="서울한강체 EB"/>
                <a:cs typeface="서울한강체 EB"/>
              </a:rPr>
              <a:t>Let me be a living sacrifice</a:t>
            </a:r>
          </a:p>
          <a:p>
            <a:pPr indent="0" algn="ctr">
              <a:buNone/>
            </a:pPr>
            <a:r>
              <a:rPr lang="en-US" sz="3200" dirty="0">
                <a:ea typeface="서울한강체 EB"/>
                <a:cs typeface="서울한강체 EB"/>
              </a:rPr>
              <a:t>Let Your will be done in </a:t>
            </a:r>
            <a:r>
              <a:rPr lang="en-US" sz="3200" dirty="0" smtClean="0">
                <a:ea typeface="서울한강체 EB"/>
                <a:cs typeface="서울한강체 EB"/>
              </a:rPr>
              <a:t>me</a:t>
            </a:r>
          </a:p>
          <a:p>
            <a:pPr indent="0" algn="ctr">
              <a:buNone/>
            </a:pPr>
            <a:r>
              <a:rPr lang="en-US" sz="3200" dirty="0">
                <a:ea typeface="서울한강체 EB"/>
                <a:cs typeface="서울한강체 EB"/>
              </a:rPr>
              <a:t>Let Your will be done in me</a:t>
            </a:r>
            <a:endParaRPr lang="en-US" altLang="ko-KR" sz="3200" dirty="0">
              <a:ea typeface="서울한강체 EB"/>
              <a:cs typeface="서울한강체 EB"/>
            </a:endParaRPr>
          </a:p>
          <a:p>
            <a:pPr indent="0" algn="ctr">
              <a:buNone/>
            </a:pPr>
            <a:endParaRPr lang="en-US" altLang="ko-KR" sz="3800" dirty="0"/>
          </a:p>
          <a:p>
            <a:pPr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2131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Couture.thmx</Template>
  <TotalTime>277</TotalTime>
  <Words>198</Words>
  <Application>Microsoft Macintosh PowerPoint</Application>
  <PresentationFormat>On-screen Show (4:3)</PresentationFormat>
  <Paragraphs>26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Couture</vt:lpstr>
      <vt:lpstr>HERE I AM</vt:lpstr>
      <vt:lpstr>HERE I AM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주 임재 안에</dc:title>
  <dc:creator>MC</dc:creator>
  <cp:lastModifiedBy>MC</cp:lastModifiedBy>
  <cp:revision>12</cp:revision>
  <dcterms:created xsi:type="dcterms:W3CDTF">2013-06-17T19:56:21Z</dcterms:created>
  <dcterms:modified xsi:type="dcterms:W3CDTF">2013-06-18T14:54:20Z</dcterms:modified>
</cp:coreProperties>
</file>